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6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7274-D16A-4477-8B1C-80AAA3F8D42B}" type="datetimeFigureOut">
              <a:rPr lang="fr-FR" smtClean="0"/>
              <a:t>17/02/2025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1102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7274-D16A-4477-8B1C-80AAA3F8D42B}" type="datetimeFigureOut">
              <a:rPr lang="fr-FR" smtClean="0"/>
              <a:t>17/02/2025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8882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7274-D16A-4477-8B1C-80AAA3F8D42B}" type="datetimeFigureOut">
              <a:rPr lang="fr-FR" smtClean="0"/>
              <a:t>17/02/2025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0398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7274-D16A-4477-8B1C-80AAA3F8D42B}" type="datetimeFigureOut">
              <a:rPr lang="fr-FR" smtClean="0"/>
              <a:t>17/02/2025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2329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7274-D16A-4477-8B1C-80AAA3F8D42B}" type="datetimeFigureOut">
              <a:rPr lang="fr-FR" smtClean="0"/>
              <a:t>17/02/2025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9254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7274-D16A-4477-8B1C-80AAA3F8D42B}" type="datetimeFigureOut">
              <a:rPr lang="fr-FR" smtClean="0"/>
              <a:t>17/02/2025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0280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7274-D16A-4477-8B1C-80AAA3F8D42B}" type="datetimeFigureOut">
              <a:rPr lang="fr-FR" smtClean="0"/>
              <a:t>17/02/2025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8023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7274-D16A-4477-8B1C-80AAA3F8D42B}" type="datetimeFigureOut">
              <a:rPr lang="fr-FR" smtClean="0"/>
              <a:t>17/02/2025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1207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7274-D16A-4477-8B1C-80AAA3F8D42B}" type="datetimeFigureOut">
              <a:rPr lang="fr-FR" smtClean="0"/>
              <a:t>17/02/2025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5487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7274-D16A-4477-8B1C-80AAA3F8D42B}" type="datetimeFigureOut">
              <a:rPr lang="fr-FR" smtClean="0"/>
              <a:t>17/02/2025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6129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7274-D16A-4477-8B1C-80AAA3F8D42B}" type="datetimeFigureOut">
              <a:rPr lang="fr-FR" smtClean="0"/>
              <a:t>17/02/2025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4715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C7274-D16A-4477-8B1C-80AAA3F8D42B}" type="datetimeFigureOut">
              <a:rPr lang="fr-FR" smtClean="0"/>
              <a:t>17/02/2025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3938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éo 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audio 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9269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053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2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1708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0</Words>
  <Application>Microsoft Office PowerPoint</Application>
  <PresentationFormat>Grand écran</PresentationFormat>
  <Paragraphs>0</Paragraphs>
  <Slides>1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Compte Microsoft</dc:creator>
  <cp:lastModifiedBy>Compte Microsoft</cp:lastModifiedBy>
  <cp:revision>19</cp:revision>
  <dcterms:created xsi:type="dcterms:W3CDTF">2025-02-17T14:50:17Z</dcterms:created>
  <dcterms:modified xsi:type="dcterms:W3CDTF">2025-02-17T16:15:38Z</dcterms:modified>
</cp:coreProperties>
</file>

<file path=docProps/thumbnail.jpeg>
</file>